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531" y="744583"/>
            <a:ext cx="9091749" cy="131281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aRMA</a:t>
            </a:r>
            <a:r>
              <a:rPr lang="en-US" dirty="0" smtClean="0">
                <a:solidFill>
                  <a:srgbClr val="00B050"/>
                </a:solidFill>
              </a:rPr>
              <a:t> The </a:t>
            </a:r>
            <a:r>
              <a:rPr lang="en-US" dirty="0" err="1" smtClean="0">
                <a:solidFill>
                  <a:srgbClr val="00B050"/>
                </a:solidFill>
              </a:rPr>
              <a:t>FOgO</a:t>
            </a:r>
            <a:r>
              <a:rPr lang="en-US" dirty="0" smtClean="0">
                <a:solidFill>
                  <a:srgbClr val="00B050"/>
                </a:solidFill>
              </a:rPr>
              <a:t>(Gun   Website)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160" y="3696789"/>
            <a:ext cx="10820400" cy="2364377"/>
          </a:xfrm>
        </p:spPr>
        <p:txBody>
          <a:bodyPr/>
          <a:lstStyle/>
          <a:p>
            <a:r>
              <a:rPr lang="en-US" sz="4400" dirty="0" smtClean="0"/>
              <a:t>Submitted and created by</a:t>
            </a:r>
          </a:p>
          <a:p>
            <a:r>
              <a:rPr lang="en-US" sz="3200" dirty="0" smtClean="0">
                <a:solidFill>
                  <a:srgbClr val="FFFF00"/>
                </a:solidFill>
              </a:rPr>
              <a:t>Mahmudur Rahman Limon(1607049)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360" y="2638697"/>
            <a:ext cx="7482840" cy="357998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Thank you 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6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463" y="6010835"/>
            <a:ext cx="9448800" cy="716536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The first page (Homepage) of the website which created by asp.net.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-39225"/>
            <a:ext cx="12041393" cy="56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8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326" y="0"/>
            <a:ext cx="8177347" cy="7837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Content of this website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074" y="783770"/>
            <a:ext cx="11075127" cy="543491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1.asp.net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2.css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3.javascript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4.footer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5.session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6.cookies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7.login 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8.DataBase</a:t>
            </a:r>
          </a:p>
        </p:txBody>
      </p:sp>
    </p:spTree>
    <p:extLst>
      <p:ext uri="{BB962C8B-B14F-4D97-AF65-F5344CB8AC3E}">
        <p14:creationId xmlns:p14="http://schemas.microsoft.com/office/powerpoint/2010/main" val="15455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1"/>
            <a:ext cx="2913018" cy="73151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facilities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6" y="888274"/>
            <a:ext cx="11388634" cy="533041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1.homepage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2.Loginpage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3.Gun Data add page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4.view different types of guns can be shown In packages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5.After buy inserted The cart 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6.which product customer wanted to buy added to the shop page</a:t>
            </a:r>
          </a:p>
          <a:p>
            <a:r>
              <a:rPr lang="en-US" sz="2800" dirty="0" smtClean="0">
                <a:solidFill>
                  <a:srgbClr val="92D050"/>
                </a:solidFill>
              </a:rPr>
              <a:t>7.The price ,payment and product can be seen in cart</a:t>
            </a:r>
            <a:endParaRPr lang="en-US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1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594" y="764373"/>
            <a:ext cx="3291841" cy="9729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Login page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6" y="1737360"/>
            <a:ext cx="6293689" cy="4937760"/>
          </a:xfrm>
        </p:spPr>
      </p:pic>
      <p:sp>
        <p:nvSpPr>
          <p:cNvPr id="6" name="TextBox 5"/>
          <p:cNvSpPr txBox="1"/>
          <p:nvPr/>
        </p:nvSpPr>
        <p:spPr>
          <a:xfrm>
            <a:off x="7197634" y="1552694"/>
            <a:ext cx="4794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User login the website by this page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35" y="1952804"/>
            <a:ext cx="5225143" cy="48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7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" y="0"/>
            <a:ext cx="6949441" cy="6609805"/>
          </a:xfrm>
        </p:spPr>
      </p:pic>
      <p:sp>
        <p:nvSpPr>
          <p:cNvPr id="7" name="TextBox 6"/>
          <p:cNvSpPr txBox="1"/>
          <p:nvPr/>
        </p:nvSpPr>
        <p:spPr>
          <a:xfrm>
            <a:off x="7811590" y="1515291"/>
            <a:ext cx="2926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The packages page shows customer different types of gun </a:t>
            </a:r>
            <a:r>
              <a:rPr lang="en-US" sz="2800" dirty="0" err="1" smtClean="0">
                <a:solidFill>
                  <a:srgbClr val="00B050"/>
                </a:solidFill>
              </a:rPr>
              <a:t>qualituies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07" y="182245"/>
            <a:ext cx="8656300" cy="402431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07" y="4206558"/>
            <a:ext cx="8656300" cy="28276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123714" y="1397725"/>
            <a:ext cx="14499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B050"/>
                </a:solidFill>
              </a:rPr>
              <a:t>Assult</a:t>
            </a:r>
            <a:r>
              <a:rPr lang="en-US" sz="3200" dirty="0" smtClean="0">
                <a:solidFill>
                  <a:srgbClr val="00B050"/>
                </a:solidFill>
              </a:rPr>
              <a:t> page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3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" y="274320"/>
            <a:ext cx="7892868" cy="6335486"/>
          </a:xfrm>
        </p:spPr>
      </p:pic>
      <p:sp>
        <p:nvSpPr>
          <p:cNvPr id="5" name="TextBox 4"/>
          <p:cNvSpPr txBox="1"/>
          <p:nvPr/>
        </p:nvSpPr>
        <p:spPr>
          <a:xfrm>
            <a:off x="8451670" y="1502229"/>
            <a:ext cx="30305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When customer press shop button then that time the product go to the shop page and the customer again check the product.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3" y="130629"/>
            <a:ext cx="8002034" cy="6727371"/>
          </a:xfrm>
        </p:spPr>
      </p:pic>
      <p:sp>
        <p:nvSpPr>
          <p:cNvPr id="5" name="TextBox 4"/>
          <p:cNvSpPr txBox="1"/>
          <p:nvPr/>
        </p:nvSpPr>
        <p:spPr>
          <a:xfrm>
            <a:off x="8582297" y="522514"/>
            <a:ext cx="29130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After next the product shift to the cart page and here customer should payment for the item.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 smtClean="0">
                <a:solidFill>
                  <a:srgbClr val="00B050"/>
                </a:solidFill>
              </a:rPr>
              <a:t>Sometimes the item can be bought with coupon and credit card.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49</TotalTime>
  <Words>159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aRMA The FOgO(Gun   Website) </vt:lpstr>
      <vt:lpstr>PowerPoint Presentation</vt:lpstr>
      <vt:lpstr>Content of this website</vt:lpstr>
      <vt:lpstr>facilities</vt:lpstr>
      <vt:lpstr>Login page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aRMA The FOgO(Gun   Website)</dc:title>
  <dc:creator>Saikan</dc:creator>
  <cp:lastModifiedBy>Saikan</cp:lastModifiedBy>
  <cp:revision>7</cp:revision>
  <dcterms:created xsi:type="dcterms:W3CDTF">2019-06-30T02:40:02Z</dcterms:created>
  <dcterms:modified xsi:type="dcterms:W3CDTF">2019-06-30T03:29:55Z</dcterms:modified>
</cp:coreProperties>
</file>